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1" r:id="rId4"/>
    <p:sldId id="258" r:id="rId5"/>
    <p:sldId id="259" r:id="rId6"/>
    <p:sldId id="262" r:id="rId7"/>
    <p:sldId id="260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123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F01188-3AD5-46BD-9EB8-CB45BAA0C6E0}" type="datetimeFigureOut">
              <a:rPr lang="en-US" smtClean="0"/>
              <a:pPr/>
              <a:t>3/27/2012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03CAF5-538C-4CCE-8716-C3EAC84137C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F01188-3AD5-46BD-9EB8-CB45BAA0C6E0}" type="datetimeFigureOut">
              <a:rPr lang="en-US" smtClean="0"/>
              <a:pPr/>
              <a:t>3/27/2012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03CAF5-538C-4CCE-8716-C3EAC84137C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F01188-3AD5-46BD-9EB8-CB45BAA0C6E0}" type="datetimeFigureOut">
              <a:rPr lang="en-US" smtClean="0"/>
              <a:pPr/>
              <a:t>3/27/2012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03CAF5-538C-4CCE-8716-C3EAC84137C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F01188-3AD5-46BD-9EB8-CB45BAA0C6E0}" type="datetimeFigureOut">
              <a:rPr lang="en-US" smtClean="0"/>
              <a:pPr/>
              <a:t>3/27/2012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03CAF5-538C-4CCE-8716-C3EAC84137C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F01188-3AD5-46BD-9EB8-CB45BAA0C6E0}" type="datetimeFigureOut">
              <a:rPr lang="en-US" smtClean="0"/>
              <a:pPr/>
              <a:t>3/27/2012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03CAF5-538C-4CCE-8716-C3EAC84137C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F01188-3AD5-46BD-9EB8-CB45BAA0C6E0}" type="datetimeFigureOut">
              <a:rPr lang="en-US" smtClean="0"/>
              <a:pPr/>
              <a:t>3/27/2012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03CAF5-538C-4CCE-8716-C3EAC84137C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F01188-3AD5-46BD-9EB8-CB45BAA0C6E0}" type="datetimeFigureOut">
              <a:rPr lang="en-US" smtClean="0"/>
              <a:pPr/>
              <a:t>3/27/2012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03CAF5-538C-4CCE-8716-C3EAC84137C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F01188-3AD5-46BD-9EB8-CB45BAA0C6E0}" type="datetimeFigureOut">
              <a:rPr lang="en-US" smtClean="0"/>
              <a:pPr/>
              <a:t>3/27/2012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03CAF5-538C-4CCE-8716-C3EAC84137C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F01188-3AD5-46BD-9EB8-CB45BAA0C6E0}" type="datetimeFigureOut">
              <a:rPr lang="en-US" smtClean="0"/>
              <a:pPr/>
              <a:t>3/27/2012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03CAF5-538C-4CCE-8716-C3EAC84137C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F01188-3AD5-46BD-9EB8-CB45BAA0C6E0}" type="datetimeFigureOut">
              <a:rPr lang="en-US" smtClean="0"/>
              <a:pPr/>
              <a:t>3/27/2012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03CAF5-538C-4CCE-8716-C3EAC84137C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F01188-3AD5-46BD-9EB8-CB45BAA0C6E0}" type="datetimeFigureOut">
              <a:rPr lang="en-US" smtClean="0"/>
              <a:pPr/>
              <a:t>3/27/2012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03CAF5-538C-4CCE-8716-C3EAC84137C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F01188-3AD5-46BD-9EB8-CB45BAA0C6E0}" type="datetimeFigureOut">
              <a:rPr lang="en-US" smtClean="0"/>
              <a:pPr/>
              <a:t>3/27/2012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03CAF5-538C-4CCE-8716-C3EAC84137C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Ivory Coast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By: Taylor Bompensa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Ivory Coast</a:t>
            </a:r>
            <a:endParaRPr lang="en-US" dirty="0"/>
          </a:p>
        </p:txBody>
      </p:sp>
      <p:pic>
        <p:nvPicPr>
          <p:cNvPr id="4" name="Content Placeholder 3" descr="image-2040-gulf-of-guinea-cape-coast-ghana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09600" y="1447800"/>
            <a:ext cx="7892772" cy="4953000"/>
          </a:xfr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Facts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800" dirty="0" smtClean="0"/>
              <a:t>Ivory Coast is Western Africa, bordering the North Atlantic Ocean, between Ghana and Liberia.</a:t>
            </a:r>
          </a:p>
          <a:p>
            <a:r>
              <a:rPr lang="en-US" sz="2800" dirty="0" smtClean="0"/>
              <a:t>Ivory Coast is </a:t>
            </a:r>
            <a:r>
              <a:rPr lang="en-US" sz="2800" dirty="0"/>
              <a:t>s</a:t>
            </a:r>
            <a:r>
              <a:rPr lang="en-US" sz="2800" dirty="0" smtClean="0"/>
              <a:t>lightly larger than New Mexico.</a:t>
            </a:r>
          </a:p>
          <a:p>
            <a:r>
              <a:rPr lang="en-US" sz="2800" dirty="0" smtClean="0"/>
              <a:t>Some natural resources are petroleum, natural gas, diamonds, manganese, iron ore, cobalt, bauxite, copper, gold, nickel, tantalum, silica sand, clay, cocoa beans, coffee, palm oil, hydropower.</a:t>
            </a:r>
          </a:p>
          <a:p>
            <a:r>
              <a:rPr lang="en-US" sz="2800" dirty="0" smtClean="0"/>
              <a:t>Some hazards are coast has heavy surf and no natural harbors; during the rainy season torrential flooding is possible</a:t>
            </a:r>
            <a:endParaRPr lang="en-US" sz="28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Facts #2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Labor Force: </a:t>
            </a:r>
            <a:r>
              <a:rPr lang="en-US" dirty="0" smtClean="0"/>
              <a:t>7.617 million </a:t>
            </a:r>
            <a:endParaRPr lang="en-US" dirty="0" smtClean="0"/>
          </a:p>
          <a:p>
            <a:r>
              <a:rPr lang="en-US" dirty="0" smtClean="0"/>
              <a:t>Oil (Proved </a:t>
            </a:r>
            <a:r>
              <a:rPr lang="en-US" dirty="0" smtClean="0"/>
              <a:t>Reserves): </a:t>
            </a:r>
            <a:r>
              <a:rPr lang="en-US" dirty="0" smtClean="0"/>
              <a:t>250 million </a:t>
            </a:r>
            <a:r>
              <a:rPr lang="en-US" dirty="0" smtClean="0"/>
              <a:t>bbl</a:t>
            </a:r>
          </a:p>
          <a:p>
            <a:r>
              <a:rPr lang="en-US" dirty="0" smtClean="0"/>
              <a:t>Industries: </a:t>
            </a:r>
            <a:r>
              <a:rPr lang="en-US" dirty="0" smtClean="0"/>
              <a:t>Foodstuffs, beverages; wood products, oil refining, truck and bus assembly, textiles, fertilizer, building materials, electricity, ship construction and </a:t>
            </a:r>
            <a:r>
              <a:rPr lang="en-US" dirty="0" smtClean="0"/>
              <a:t>repair.</a:t>
            </a:r>
          </a:p>
          <a:p>
            <a:r>
              <a:rPr lang="en-US" dirty="0" smtClean="0"/>
              <a:t>Budget: </a:t>
            </a:r>
            <a:r>
              <a:rPr lang="en-US" i="1" dirty="0" smtClean="0"/>
              <a:t>Revenues:</a:t>
            </a:r>
            <a:r>
              <a:rPr lang="en-US" dirty="0" smtClean="0"/>
              <a:t> $4.755 billion</a:t>
            </a:r>
            <a:br>
              <a:rPr lang="en-US" dirty="0" smtClean="0"/>
            </a:br>
            <a:r>
              <a:rPr lang="en-US" i="1" dirty="0" smtClean="0"/>
              <a:t>Expenditures:</a:t>
            </a:r>
            <a:r>
              <a:rPr lang="en-US" dirty="0" smtClean="0"/>
              <a:t> $5.158 billion 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History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The first French posts were established in Côte d'Ivoire in 1843.</a:t>
            </a:r>
          </a:p>
          <a:p>
            <a:r>
              <a:rPr lang="en-US" dirty="0" smtClean="0"/>
              <a:t>In 1893 the territory was formally named Ivory Coast and placed under a French governor. </a:t>
            </a:r>
          </a:p>
          <a:p>
            <a:r>
              <a:rPr lang="en-US" dirty="0" smtClean="0"/>
              <a:t>On December 4, 1958, Ivory Coast accepted a new French constitution and opted for the status of an autonomous republic within the French Community.</a:t>
            </a:r>
          </a:p>
          <a:p>
            <a:r>
              <a:rPr lang="en-US" dirty="0" smtClean="0"/>
              <a:t> On August 7, 1960, the Republic of Ivory Coast proclaimed its complete independence.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Flowers and Animals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524000"/>
            <a:ext cx="8839200" cy="5029200"/>
          </a:xfrm>
        </p:spPr>
        <p:txBody>
          <a:bodyPr>
            <a:normAutofit fontScale="77500" lnSpcReduction="20000"/>
          </a:bodyPr>
          <a:lstStyle/>
          <a:p>
            <a:r>
              <a:rPr lang="en-US" sz="4100" dirty="0" smtClean="0"/>
              <a:t>A total of 4,700 plant species grow there.</a:t>
            </a:r>
          </a:p>
          <a:p>
            <a:r>
              <a:rPr lang="en-US" sz="4100" dirty="0" smtClean="0"/>
              <a:t> </a:t>
            </a:r>
            <a:r>
              <a:rPr lang="en-US" sz="4100" dirty="0"/>
              <a:t>T</a:t>
            </a:r>
            <a:r>
              <a:rPr lang="en-US" sz="4100" dirty="0" smtClean="0"/>
              <a:t>he country is home to more than 1,000 species of animals.</a:t>
            </a:r>
          </a:p>
          <a:p>
            <a:r>
              <a:rPr lang="en-US" sz="4100" dirty="0" smtClean="0"/>
              <a:t>They have 232 different mammal species.</a:t>
            </a:r>
          </a:p>
          <a:p>
            <a:r>
              <a:rPr lang="en-US" sz="4100" dirty="0" smtClean="0"/>
              <a:t> In the virgin rain forest, trees grow over 165 feet high, hung with vines, and wild animals abound.</a:t>
            </a:r>
          </a:p>
          <a:p>
            <a:r>
              <a:rPr lang="en-US" sz="4100" dirty="0" smtClean="0"/>
              <a:t>Africa; it is full of animals such as lions, leopards, elephants, hippopotamuses, baboons, </a:t>
            </a:r>
            <a:r>
              <a:rPr lang="en-US" sz="4100" dirty="0" err="1" smtClean="0"/>
              <a:t>colobus</a:t>
            </a:r>
            <a:r>
              <a:rPr lang="en-US" sz="4100" dirty="0" smtClean="0"/>
              <a:t> monkeys, green monkeys, waterbucks, antelopes, and 21 kinds of pigs.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Animal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4800600" cy="4953000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Green </a:t>
            </a:r>
            <a:r>
              <a:rPr lang="en-US" dirty="0" smtClean="0"/>
              <a:t>Monkeys have black facial skin with golden-yellow whiskers</a:t>
            </a:r>
            <a:r>
              <a:rPr lang="en-US" dirty="0" smtClean="0"/>
              <a:t>.</a:t>
            </a:r>
          </a:p>
          <a:p>
            <a:r>
              <a:rPr lang="en-US" dirty="0" smtClean="0"/>
              <a:t>Also </a:t>
            </a:r>
            <a:r>
              <a:rPr lang="en-US" dirty="0" smtClean="0"/>
              <a:t>known as the </a:t>
            </a:r>
            <a:r>
              <a:rPr lang="en-US" b="1" dirty="0" err="1" smtClean="0"/>
              <a:t>Callithrix</a:t>
            </a:r>
            <a:r>
              <a:rPr lang="en-US" b="1" dirty="0" smtClean="0"/>
              <a:t> monkey</a:t>
            </a:r>
            <a:r>
              <a:rPr lang="en-US" dirty="0" smtClean="0"/>
              <a:t>,</a:t>
            </a:r>
            <a:r>
              <a:rPr lang="en-US" baseline="30000" dirty="0" smtClean="0">
                <a:hlinkClick r:id="" action="ppaction://hlinkfile"/>
              </a:rPr>
              <a:t>[3]</a:t>
            </a:r>
            <a:r>
              <a:rPr lang="en-US" dirty="0" smtClean="0"/>
              <a:t> is an Old World </a:t>
            </a:r>
            <a:r>
              <a:rPr lang="en-US" dirty="0" smtClean="0"/>
              <a:t>monkey</a:t>
            </a:r>
            <a:r>
              <a:rPr lang="en-US" dirty="0" smtClean="0"/>
              <a:t> </a:t>
            </a:r>
            <a:r>
              <a:rPr lang="en-US" dirty="0" smtClean="0"/>
              <a:t>with </a:t>
            </a:r>
            <a:r>
              <a:rPr lang="en-US" dirty="0" smtClean="0"/>
              <a:t>golden-green fur and pale hands and </a:t>
            </a:r>
            <a:r>
              <a:rPr lang="en-US" dirty="0" smtClean="0"/>
              <a:t>feet.</a:t>
            </a:r>
            <a:r>
              <a:rPr lang="en-US" baseline="30000" dirty="0" smtClean="0"/>
              <a:t> </a:t>
            </a:r>
            <a:endParaRPr lang="en-US" baseline="30000" dirty="0" smtClean="0"/>
          </a:p>
          <a:p>
            <a:r>
              <a:rPr lang="en-US" dirty="0" smtClean="0"/>
              <a:t>The </a:t>
            </a:r>
            <a:r>
              <a:rPr lang="en-US" dirty="0" smtClean="0"/>
              <a:t>tip of the tail is golden yellow as are the backs of the thighs and cheek </a:t>
            </a:r>
            <a:r>
              <a:rPr lang="en-US" dirty="0" smtClean="0"/>
              <a:t>whiskers.</a:t>
            </a:r>
          </a:p>
          <a:p>
            <a:r>
              <a:rPr lang="en-US" dirty="0" smtClean="0"/>
              <a:t>It </a:t>
            </a:r>
            <a:r>
              <a:rPr lang="en-US" dirty="0" smtClean="0"/>
              <a:t>does not have a distinguishing band of fur on the </a:t>
            </a:r>
            <a:r>
              <a:rPr lang="en-US" dirty="0" smtClean="0"/>
              <a:t>brow</a:t>
            </a:r>
            <a:r>
              <a:rPr lang="en-US" dirty="0" smtClean="0"/>
              <a:t>, like other </a:t>
            </a:r>
            <a:r>
              <a:rPr lang="en-US" i="1" dirty="0" err="1" smtClean="0"/>
              <a:t>Chlorocebus</a:t>
            </a:r>
            <a:r>
              <a:rPr lang="en-US" dirty="0" smtClean="0"/>
              <a:t> species</a:t>
            </a:r>
            <a:r>
              <a:rPr lang="en-US" dirty="0" smtClean="0"/>
              <a:t>, and males have a pale blue scrotum.</a:t>
            </a:r>
            <a:r>
              <a:rPr lang="en-US" baseline="30000" dirty="0" smtClean="0">
                <a:hlinkClick r:id="" action="ppaction://hlinkfile"/>
              </a:rPr>
              <a:t>[4</a:t>
            </a:r>
            <a:r>
              <a:rPr lang="en-US" baseline="30000" dirty="0" smtClean="0">
                <a:hlinkClick r:id="" action="ppaction://hlinkfile"/>
              </a:rPr>
              <a:t>]</a:t>
            </a:r>
            <a:r>
              <a:rPr lang="en-US" dirty="0" smtClean="0"/>
              <a:t>.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4" name="Picture 3" descr="monkey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486400" y="2133600"/>
            <a:ext cx="3175000" cy="336550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Food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 A favorite </a:t>
            </a:r>
            <a:r>
              <a:rPr lang="en-US" dirty="0" smtClean="0"/>
              <a:t>Côte </a:t>
            </a:r>
            <a:r>
              <a:rPr lang="en-US" dirty="0" err="1" smtClean="0"/>
              <a:t>d'Ivoirian</a:t>
            </a:r>
            <a:r>
              <a:rPr lang="en-US" dirty="0" smtClean="0"/>
              <a:t> side dish is </a:t>
            </a:r>
            <a:r>
              <a:rPr lang="en-US" i="1" dirty="0" err="1" smtClean="0"/>
              <a:t>attiéké</a:t>
            </a:r>
            <a:r>
              <a:rPr lang="en-US" dirty="0" smtClean="0"/>
              <a:t>, a couscous made from manioc (cassava), which is generally served with fish or </a:t>
            </a:r>
            <a:r>
              <a:rPr lang="en-US" i="1" dirty="0" err="1" smtClean="0"/>
              <a:t>kedjenou</a:t>
            </a:r>
            <a:r>
              <a:rPr lang="en-US" dirty="0" smtClean="0"/>
              <a:t>, a chicken dish cooked with vegetables and </a:t>
            </a:r>
            <a:r>
              <a:rPr lang="en-US" dirty="0" smtClean="0"/>
              <a:t>sauce. </a:t>
            </a:r>
            <a:endParaRPr lang="en-US" dirty="0"/>
          </a:p>
        </p:txBody>
      </p:sp>
      <p:pic>
        <p:nvPicPr>
          <p:cNvPr id="4" name="Picture 3" descr="imagesCAL3WW6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114800" y="3657600"/>
            <a:ext cx="4724400" cy="2886765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Flag</a:t>
            </a:r>
            <a:endParaRPr lang="en-US" dirty="0"/>
          </a:p>
        </p:txBody>
      </p:sp>
      <p:pic>
        <p:nvPicPr>
          <p:cNvPr id="4" name="Content Placeholder 3" descr="5624416-vector-pattern-map-and-flag-of-ivory-coast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1905000"/>
            <a:ext cx="8118319" cy="4525963"/>
          </a:xfr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Map</a:t>
            </a:r>
            <a:endParaRPr lang="en-US" dirty="0"/>
          </a:p>
        </p:txBody>
      </p:sp>
      <p:pic>
        <p:nvPicPr>
          <p:cNvPr id="4" name="Content Placeholder 3" descr="ivorycoast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133600" y="1371600"/>
            <a:ext cx="4495800" cy="4983716"/>
          </a:xfr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51</TotalTime>
  <Words>435</Words>
  <Application>Microsoft Office PowerPoint</Application>
  <PresentationFormat>On-screen Show (4:3)</PresentationFormat>
  <Paragraphs>33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Ivory Coast</vt:lpstr>
      <vt:lpstr>Facts </vt:lpstr>
      <vt:lpstr>Facts #2</vt:lpstr>
      <vt:lpstr>History</vt:lpstr>
      <vt:lpstr>Flowers and Animals</vt:lpstr>
      <vt:lpstr>Animal</vt:lpstr>
      <vt:lpstr>Food</vt:lpstr>
      <vt:lpstr>Flag</vt:lpstr>
      <vt:lpstr>Map</vt:lpstr>
      <vt:lpstr>Ivory Coast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Ivory Coast</dc:title>
  <dc:creator>Administrator</dc:creator>
  <cp:lastModifiedBy>Administrator</cp:lastModifiedBy>
  <cp:revision>6</cp:revision>
  <dcterms:created xsi:type="dcterms:W3CDTF">2012-03-26T16:59:04Z</dcterms:created>
  <dcterms:modified xsi:type="dcterms:W3CDTF">2012-03-27T17:25:40Z</dcterms:modified>
</cp:coreProperties>
</file>